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Gagalin" charset="0"/>
      <p:regular r:id="rId14"/>
    </p:embeddedFont>
    <p:embeddedFont>
      <p:font typeface="Archivo Black" charset="0"/>
      <p:regular r:id="rId15"/>
    </p:embeddedFont>
    <p:embeddedFont>
      <p:font typeface="League Spartan" charset="0"/>
      <p:regular r:id="rId16"/>
    </p:embeddedFont>
    <p:embeddedFont>
      <p:font typeface="Poppins" charset="0"/>
      <p:regular r:id="rId17"/>
    </p:embeddedFont>
    <p:embeddedFont>
      <p:font typeface="Poppins Bold" charset="0"/>
      <p:regular r:id="rId18"/>
    </p:embeddedFont>
    <p:embeddedFont>
      <p:font typeface="Lato Bold" charset="0"/>
      <p:regular r:id="rId19"/>
    </p:embeddedFont>
    <p:embeddedFont>
      <p:font typeface="Cardo Bold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zenhabits.net/zen-to-done-ztd-the-ultimate-simple-productivity-system/" TargetMode="External"/><Relationship Id="rId3" Type="http://schemas.openxmlformats.org/officeDocument/2006/relationships/hyperlink" Target="https://www.techtarget.com/whatis/definition/pomodoro-technique" TargetMode="External"/><Relationship Id="rId7" Type="http://schemas.openxmlformats.org/officeDocument/2006/relationships/hyperlink" Target="https://www.mindtools.com/al1e0k5/eisenhowers-urgentimportant-principl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areto_principle" TargetMode="External"/><Relationship Id="rId5" Type="http://schemas.openxmlformats.org/officeDocument/2006/relationships/hyperlink" Target="https://clockify.me/timeboxing" TargetMode="External"/><Relationship Id="rId4" Type="http://schemas.openxmlformats.org/officeDocument/2006/relationships/hyperlink" Target="https://tweek.so/calendar/ivy-lee-metho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34386" y="3946686"/>
            <a:ext cx="12308864" cy="205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2"/>
              </a:lnSpc>
              <a:spcBef>
                <a:spcPct val="0"/>
              </a:spcBef>
            </a:pPr>
            <a:r>
              <a:rPr lang="en-US" sz="5901">
                <a:solidFill>
                  <a:srgbClr val="593C8F"/>
                </a:solidFill>
                <a:latin typeface="Gagalin"/>
              </a:rPr>
              <a:t>TIME MANAGEMENT STRATEGIES I USED TO IMPROVE MYSELF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534426" y="7577779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3534426" y="2463800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534386" y="7952833"/>
            <a:ext cx="2238282" cy="40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3">
                <a:solidFill>
                  <a:srgbClr val="593C8F"/>
                </a:solidFill>
                <a:latin typeface="Archivo Black"/>
              </a:rPr>
              <a:t>By Ritesh Jha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96191" y="2267018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60095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6191" y="8868902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49050" y="530361"/>
            <a:ext cx="5602224" cy="6142893"/>
          </a:xfrm>
          <a:custGeom>
            <a:avLst/>
            <a:gdLst/>
            <a:ahLst/>
            <a:cxnLst/>
            <a:rect l="l" t="t" r="r" b="b"/>
            <a:pathLst>
              <a:path w="5602224" h="6142893">
                <a:moveTo>
                  <a:pt x="0" y="0"/>
                </a:moveTo>
                <a:lnTo>
                  <a:pt x="5602224" y="0"/>
                </a:lnTo>
                <a:lnTo>
                  <a:pt x="5602224" y="6142893"/>
                </a:lnTo>
                <a:lnTo>
                  <a:pt x="0" y="6142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271" r="-4649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6191" y="444636"/>
            <a:ext cx="6783201" cy="14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IMPORTANCE OF GOOD TIME-MANAGEMENT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191" y="2759124"/>
            <a:ext cx="6347313" cy="55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"/>
              </a:rPr>
              <a:t>By consciously managing time, individuals can make the most of their day, accomplish goals more effectively, and create opportunities for personal and professional growth.</a:t>
            </a:r>
          </a:p>
          <a:p>
            <a:pPr>
              <a:lnSpc>
                <a:spcPts val="3742"/>
              </a:lnSpc>
            </a:pPr>
            <a:endParaRPr/>
          </a:p>
          <a:p>
            <a:pPr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"/>
              </a:rPr>
              <a:t>Effectively managing time not only enhances productivity but also reduces stress, enabling individuals to strike a harmonious balance between work, leisure, and personal well-being.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1116" y="7625785"/>
            <a:ext cx="5370158" cy="139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Poppins Bold"/>
              </a:rPr>
              <a:t>Therefore,Time is a precious resource and  managing it wisely is the key to success.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5086591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5148" y="1313170"/>
            <a:ext cx="4957463" cy="14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SET CLEAR GOALS</a:t>
            </a:r>
          </a:p>
        </p:txBody>
      </p:sp>
      <p:sp>
        <p:nvSpPr>
          <p:cNvPr id="7" name="AutoShape 7"/>
          <p:cNvSpPr/>
          <p:nvPr/>
        </p:nvSpPr>
        <p:spPr>
          <a:xfrm>
            <a:off x="3035148" y="2813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697296" y="4451109"/>
            <a:ext cx="3413338" cy="13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  <a:spcBef>
                <a:spcPct val="0"/>
              </a:spcBef>
            </a:pPr>
            <a:r>
              <a:rPr lang="en-US" sz="3782">
                <a:solidFill>
                  <a:srgbClr val="593C8F"/>
                </a:solidFill>
                <a:latin typeface="League Spartan"/>
              </a:rPr>
              <a:t>CREATE A TO-DO LIST</a:t>
            </a:r>
          </a:p>
        </p:txBody>
      </p:sp>
      <p:sp>
        <p:nvSpPr>
          <p:cNvPr id="9" name="AutoShape 9"/>
          <p:cNvSpPr/>
          <p:nvPr/>
        </p:nvSpPr>
        <p:spPr>
          <a:xfrm>
            <a:off x="9697296" y="5755392"/>
            <a:ext cx="23041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1532244" y="1838719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4" y="0"/>
                </a:lnTo>
                <a:lnTo>
                  <a:pt x="263364" y="1049641"/>
                </a:lnTo>
                <a:lnTo>
                  <a:pt x="0" y="104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8959850" y="-1550637"/>
            <a:ext cx="368300" cy="18288000"/>
            <a:chOff x="0" y="0"/>
            <a:chExt cx="97001" cy="4816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653888" y="5402517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5" y="0"/>
                </a:lnTo>
                <a:lnTo>
                  <a:pt x="263365" y="1049641"/>
                </a:lnTo>
                <a:lnTo>
                  <a:pt x="0" y="104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32244" y="8609117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4" y="0"/>
                </a:lnTo>
                <a:lnTo>
                  <a:pt x="263364" y="1049642"/>
                </a:lnTo>
                <a:lnTo>
                  <a:pt x="0" y="1049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66377" y="1120520"/>
            <a:ext cx="3732039" cy="2486039"/>
          </a:xfrm>
          <a:custGeom>
            <a:avLst/>
            <a:gdLst/>
            <a:ahLst/>
            <a:cxnLst/>
            <a:rect l="l" t="t" r="r" b="b"/>
            <a:pathLst>
              <a:path w="3732039" h="2486039">
                <a:moveTo>
                  <a:pt x="0" y="0"/>
                </a:moveTo>
                <a:lnTo>
                  <a:pt x="3732039" y="0"/>
                </a:lnTo>
                <a:lnTo>
                  <a:pt x="3732039" y="2486039"/>
                </a:lnTo>
                <a:lnTo>
                  <a:pt x="0" y="2486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377" y="8008373"/>
            <a:ext cx="3732039" cy="2278627"/>
          </a:xfrm>
          <a:custGeom>
            <a:avLst/>
            <a:gdLst/>
            <a:ahLst/>
            <a:cxnLst/>
            <a:rect l="l" t="t" r="r" b="b"/>
            <a:pathLst>
              <a:path w="3732039" h="2278627">
                <a:moveTo>
                  <a:pt x="0" y="0"/>
                </a:moveTo>
                <a:lnTo>
                  <a:pt x="3732039" y="0"/>
                </a:lnTo>
                <a:lnTo>
                  <a:pt x="3732039" y="2278627"/>
                </a:lnTo>
                <a:lnTo>
                  <a:pt x="0" y="2278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6" r="-5386" b="-205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20129" y="4656227"/>
            <a:ext cx="3813331" cy="2542221"/>
          </a:xfrm>
          <a:custGeom>
            <a:avLst/>
            <a:gdLst/>
            <a:ahLst/>
            <a:cxnLst/>
            <a:rect l="l" t="t" r="r" b="b"/>
            <a:pathLst>
              <a:path w="3813331" h="2542221">
                <a:moveTo>
                  <a:pt x="0" y="0"/>
                </a:moveTo>
                <a:lnTo>
                  <a:pt x="3813331" y="0"/>
                </a:lnTo>
                <a:lnTo>
                  <a:pt x="3813331" y="2542221"/>
                </a:lnTo>
                <a:lnTo>
                  <a:pt x="0" y="254222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035148" y="2943578"/>
            <a:ext cx="4769516" cy="69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Poppins"/>
              </a:rPr>
              <a:t>Establish specific, achievable, and time-bound goals.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7296" y="5950831"/>
            <a:ext cx="4196624" cy="122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714">
                <a:solidFill>
                  <a:srgbClr val="000000"/>
                </a:solidFill>
                <a:latin typeface="Poppins"/>
              </a:rPr>
              <a:t>Maintain an updated, prioritized task list to manage important tasks effectively.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1714">
                <a:solidFill>
                  <a:srgbClr val="000000"/>
                </a:solidFill>
                <a:latin typeface="Poppins"/>
              </a:rPr>
              <a:t>On your smartphone / a diary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035148" y="7886463"/>
            <a:ext cx="4196624" cy="2370689"/>
            <a:chOff x="0" y="0"/>
            <a:chExt cx="5595499" cy="316091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5147471" cy="1716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95"/>
                </a:lnSpc>
                <a:spcBef>
                  <a:spcPct val="0"/>
                </a:spcBef>
              </a:pPr>
              <a:r>
                <a:rPr lang="en-US" sz="3782">
                  <a:solidFill>
                    <a:srgbClr val="593C8F"/>
                  </a:solidFill>
                  <a:latin typeface="League Spartan"/>
                </a:rPr>
                <a:t>MINIMIZE DISTRACTIONS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1633727"/>
              <a:ext cx="307225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1945654"/>
              <a:ext cx="5595499" cy="1215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  <a:spcBef>
                  <a:spcPct val="0"/>
                </a:spcBef>
              </a:pPr>
              <a:r>
                <a:rPr lang="en-US" sz="1714">
                  <a:solidFill>
                    <a:srgbClr val="000000"/>
                  </a:solidFill>
                  <a:latin typeface="Poppins"/>
                </a:rPr>
                <a:t>Cut distractions for improved focus: silence notifications, find quiet spaces, or use apps to block distracting sites.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115283"/>
            <a:ext cx="18288000" cy="77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  <a:spcBef>
                <a:spcPct val="0"/>
              </a:spcBef>
            </a:pPr>
            <a:r>
              <a:rPr lang="en-US" sz="4598">
                <a:solidFill>
                  <a:srgbClr val="3F0099"/>
                </a:solidFill>
                <a:latin typeface="League Spartan"/>
              </a:rPr>
              <a:t>STRATEGIES TO IMPROVE TIME MANAGEMENT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-20" y="990600"/>
            <a:ext cx="18288000" cy="19050"/>
          </a:xfrm>
          <a:prstGeom prst="line">
            <a:avLst/>
          </a:prstGeom>
          <a:ln w="19050" cap="flat">
            <a:solidFill>
              <a:srgbClr val="3F009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5742004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5148" y="130187"/>
            <a:ext cx="4957463" cy="14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LIMIT MULTITASKING</a:t>
            </a:r>
          </a:p>
        </p:txBody>
      </p:sp>
      <p:sp>
        <p:nvSpPr>
          <p:cNvPr id="7" name="AutoShape 7"/>
          <p:cNvSpPr/>
          <p:nvPr/>
        </p:nvSpPr>
        <p:spPr>
          <a:xfrm>
            <a:off x="3035148" y="1630126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059121" y="3900934"/>
            <a:ext cx="3681697" cy="13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  <a:spcBef>
                <a:spcPct val="0"/>
              </a:spcBef>
            </a:pPr>
            <a:r>
              <a:rPr lang="en-US" sz="3782">
                <a:solidFill>
                  <a:srgbClr val="593C8F"/>
                </a:solidFill>
                <a:latin typeface="League Spartan"/>
              </a:rPr>
              <a:t>SET REALISTIC DEADLINES</a:t>
            </a:r>
          </a:p>
        </p:txBody>
      </p:sp>
      <p:sp>
        <p:nvSpPr>
          <p:cNvPr id="9" name="AutoShape 9"/>
          <p:cNvSpPr/>
          <p:nvPr/>
        </p:nvSpPr>
        <p:spPr>
          <a:xfrm>
            <a:off x="10059121" y="5183379"/>
            <a:ext cx="23041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1532244" y="1086255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4" y="0"/>
                </a:lnTo>
                <a:lnTo>
                  <a:pt x="263364" y="1049641"/>
                </a:lnTo>
                <a:lnTo>
                  <a:pt x="0" y="104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8959850" y="-2138078"/>
            <a:ext cx="368300" cy="18288000"/>
            <a:chOff x="0" y="0"/>
            <a:chExt cx="97001" cy="4816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3035148" y="8796367"/>
            <a:ext cx="23041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5250515" y="4580257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5" y="0"/>
                </a:lnTo>
                <a:lnTo>
                  <a:pt x="263365" y="1049641"/>
                </a:lnTo>
                <a:lnTo>
                  <a:pt x="0" y="104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532244" y="8227051"/>
            <a:ext cx="263365" cy="1049641"/>
          </a:xfrm>
          <a:custGeom>
            <a:avLst/>
            <a:gdLst/>
            <a:ahLst/>
            <a:cxnLst/>
            <a:rect l="l" t="t" r="r" b="b"/>
            <a:pathLst>
              <a:path w="263365" h="1049641">
                <a:moveTo>
                  <a:pt x="0" y="0"/>
                </a:moveTo>
                <a:lnTo>
                  <a:pt x="263364" y="0"/>
                </a:lnTo>
                <a:lnTo>
                  <a:pt x="263364" y="1049641"/>
                </a:lnTo>
                <a:lnTo>
                  <a:pt x="0" y="104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54621" y="318428"/>
            <a:ext cx="4002249" cy="2661495"/>
          </a:xfrm>
          <a:custGeom>
            <a:avLst/>
            <a:gdLst/>
            <a:ahLst/>
            <a:cxnLst/>
            <a:rect l="l" t="t" r="r" b="b"/>
            <a:pathLst>
              <a:path w="4002249" h="2661495">
                <a:moveTo>
                  <a:pt x="0" y="0"/>
                </a:moveTo>
                <a:lnTo>
                  <a:pt x="4002249" y="0"/>
                </a:lnTo>
                <a:lnTo>
                  <a:pt x="4002249" y="2661495"/>
                </a:lnTo>
                <a:lnTo>
                  <a:pt x="0" y="2661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54621" y="7745741"/>
            <a:ext cx="4002249" cy="2279596"/>
          </a:xfrm>
          <a:custGeom>
            <a:avLst/>
            <a:gdLst/>
            <a:ahLst/>
            <a:cxnLst/>
            <a:rect l="l" t="t" r="r" b="b"/>
            <a:pathLst>
              <a:path w="4002249" h="2279596">
                <a:moveTo>
                  <a:pt x="0" y="0"/>
                </a:moveTo>
                <a:lnTo>
                  <a:pt x="4002249" y="0"/>
                </a:lnTo>
                <a:lnTo>
                  <a:pt x="4002249" y="2279596"/>
                </a:lnTo>
                <a:lnTo>
                  <a:pt x="0" y="2279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02" r="-1370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4019" y="3807177"/>
            <a:ext cx="3562259" cy="2671694"/>
          </a:xfrm>
          <a:custGeom>
            <a:avLst/>
            <a:gdLst/>
            <a:ahLst/>
            <a:cxnLst/>
            <a:rect l="l" t="t" r="r" b="b"/>
            <a:pathLst>
              <a:path w="3562259" h="2671694">
                <a:moveTo>
                  <a:pt x="0" y="0"/>
                </a:moveTo>
                <a:lnTo>
                  <a:pt x="3562259" y="0"/>
                </a:lnTo>
                <a:lnTo>
                  <a:pt x="3562259" y="2671695"/>
                </a:lnTo>
                <a:lnTo>
                  <a:pt x="0" y="2671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35148" y="1938003"/>
            <a:ext cx="4769516" cy="103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Poppins"/>
              </a:rPr>
              <a:t>Single-tasking enhances productivity and reduces errors from divided attention.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59121" y="5400656"/>
            <a:ext cx="4196624" cy="92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1714">
                <a:solidFill>
                  <a:srgbClr val="000000"/>
                </a:solidFill>
                <a:latin typeface="Poppins"/>
              </a:rPr>
              <a:t>Set ‘achievable’ deadlines to manage time effectively and create a sense of urgency.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35148" y="7475822"/>
            <a:ext cx="3920238" cy="13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  <a:spcBef>
                <a:spcPct val="0"/>
              </a:spcBef>
            </a:pPr>
            <a:r>
              <a:rPr lang="en-US" sz="3782">
                <a:solidFill>
                  <a:srgbClr val="593C8F"/>
                </a:solidFill>
                <a:latin typeface="League Spartan"/>
              </a:rPr>
              <a:t>TAKE REGULAR BREAKS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5148" y="8975543"/>
            <a:ext cx="4196624" cy="62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1714">
                <a:solidFill>
                  <a:srgbClr val="000000"/>
                </a:solidFill>
                <a:latin typeface="Poppins"/>
              </a:rPr>
              <a:t>Take breaks to maintain productivity by prioritizing your well-being.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287" y="1594240"/>
            <a:ext cx="4957463" cy="70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8"/>
              </a:lnSpc>
              <a:spcBef>
                <a:spcPct val="0"/>
              </a:spcBef>
            </a:pPr>
            <a:r>
              <a:rPr lang="en-US" sz="3998">
                <a:solidFill>
                  <a:srgbClr val="593C8F"/>
                </a:solidFill>
                <a:latin typeface="League Spartan"/>
              </a:rPr>
              <a:t>A FEW OF THE FAMOUS TIME-MANAGEMENT TECHNIQUES ARE MENTIONED HERE FOR THOSE OF YOU WHO ARE INTERESTED IN READING ABOUT THEM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676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0412" y="1028700"/>
            <a:ext cx="6227701" cy="8072728"/>
            <a:chOff x="0" y="0"/>
            <a:chExt cx="8303601" cy="107636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3582615"/>
              <a:ext cx="1372076" cy="137207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877729" y="449747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3" tooltip="https://www.techtarget.com/whatis/definition/pomodoro-technique#:~:text=The%20Pomodoro%20Technique%20is%20a,tomato%20(plural%3A%20pomodori)."/>
                </a:rPr>
                <a:t>Pomodoro Technique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77729" y="2151044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4" tooltip="https://tweek.so/calendar/ivy-lee-method#:~:text=So%2C%20what%20is%20the%20Ivy,completed%20the%20one%20before%20it."/>
                </a:rPr>
                <a:t>The Ivy Lee Method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56276" y="3985749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5" tooltip="https://clockify.me/timeboxing#:~:text=Timeboxing%20is%20a%20simple%20time,activity%20within%20that%20time%20frame."/>
                </a:rPr>
                <a:t>Timeboxing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77729" y="5936147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6" tooltip="https://en.wikipedia.org/wiki/Pareto_principle"/>
                </a:rPr>
                <a:t>Pareto Principle (80/20 Rule)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5570848"/>
              <a:ext cx="1372076" cy="137207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7397186"/>
              <a:ext cx="1372076" cy="137207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9391561"/>
              <a:ext cx="1372076" cy="1372076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77729" y="7777949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7" tooltip="https://www.mindtools.com/al1e0k5/eisenhowers-urgentimportant-principle"/>
                </a:rPr>
                <a:t>Urgent-Important Matrix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77729" y="9728348"/>
              <a:ext cx="6347325" cy="543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  <a:spcBef>
                  <a:spcPct val="0"/>
                </a:spcBef>
              </a:pPr>
              <a:r>
                <a:rPr lang="en-US" sz="2406" u="sng">
                  <a:solidFill>
                    <a:srgbClr val="000000"/>
                  </a:solidFill>
                  <a:latin typeface="Poppins Bold"/>
                  <a:hlinkClick r:id="rId8" tooltip="https://zenhabits.net/zen-to-done-ztd-the-ultimate-simple-productivity-system/"/>
                </a:rPr>
                <a:t>Zen to Done (ZTD) Approach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1770281"/>
              <a:ext cx="1372076" cy="1372076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1372076" cy="1372076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11240" y="-120968"/>
            <a:ext cx="2466847" cy="10528935"/>
            <a:chOff x="0" y="0"/>
            <a:chExt cx="786130" cy="3355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013" r="-27001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20580" y="-120968"/>
            <a:ext cx="2466847" cy="10528935"/>
            <a:chOff x="0" y="0"/>
            <a:chExt cx="786130" cy="3355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r="-27011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06108" y="-120968"/>
            <a:ext cx="2466847" cy="10528935"/>
            <a:chOff x="0" y="0"/>
            <a:chExt cx="786130" cy="33553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5"/>
              <a:stretch>
                <a:fillRect l="-270113" r="-27011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7649" y="1580546"/>
            <a:ext cx="5436002" cy="8118547"/>
            <a:chOff x="0" y="0"/>
            <a:chExt cx="7248003" cy="10824730"/>
          </a:xfrm>
        </p:grpSpPr>
        <p:sp>
          <p:nvSpPr>
            <p:cNvPr id="13" name="TextBox 13"/>
            <p:cNvSpPr txBox="1"/>
            <p:nvPr/>
          </p:nvSpPr>
          <p:spPr>
            <a:xfrm>
              <a:off x="1429" y="-85725"/>
              <a:ext cx="7245146" cy="95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8"/>
                </a:lnSpc>
                <a:spcBef>
                  <a:spcPct val="0"/>
                </a:spcBef>
              </a:pPr>
              <a:r>
                <a:rPr lang="en-US" sz="4298" u="sng">
                  <a:solidFill>
                    <a:srgbClr val="593C8F"/>
                  </a:solidFill>
                  <a:latin typeface="League Spartan"/>
                </a:rPr>
                <a:t>KEY TAKEAWAYS :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1429" y="808361"/>
              <a:ext cx="0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058013"/>
              <a:ext cx="7245146" cy="273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Effective strategies transformed my productivity.</a:t>
              </a:r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Prioritization, scheduling, and goal-setting drive success.</a:t>
              </a:r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Self-assessment and adaptation are vital for ongoing improvement.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805171"/>
              <a:ext cx="6359354" cy="501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Increased Productivity</a:t>
              </a:r>
            </a:p>
            <a:p>
              <a:pPr>
                <a:lnSpc>
                  <a:spcPts val="2728"/>
                </a:lnSpc>
              </a:pPr>
              <a:endParaRPr/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Improved Decision Making</a:t>
              </a:r>
            </a:p>
            <a:p>
              <a:pPr>
                <a:lnSpc>
                  <a:spcPts val="2728"/>
                </a:lnSpc>
              </a:pPr>
              <a:endParaRPr/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Self-Discipline and Focus</a:t>
              </a:r>
            </a:p>
            <a:p>
              <a:pPr>
                <a:lnSpc>
                  <a:spcPts val="2728"/>
                </a:lnSpc>
              </a:pPr>
              <a:endParaRPr/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Improved Quality of Work</a:t>
              </a:r>
            </a:p>
            <a:p>
              <a:pPr>
                <a:lnSpc>
                  <a:spcPts val="2728"/>
                </a:lnSpc>
              </a:pPr>
              <a:endParaRPr/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Work-Life Balance</a:t>
              </a:r>
            </a:p>
            <a:p>
              <a:pPr>
                <a:lnSpc>
                  <a:spcPts val="2728"/>
                </a:lnSpc>
              </a:pPr>
              <a:endParaRPr/>
            </a:p>
            <a:p>
              <a:pPr marL="420731" lvl="1" indent="-210366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Poppins"/>
                </a:rPr>
                <a:t>Stress Reduction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57" y="4664880"/>
              <a:ext cx="7245146" cy="95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8"/>
                </a:lnSpc>
                <a:spcBef>
                  <a:spcPct val="0"/>
                </a:spcBef>
              </a:pPr>
              <a:r>
                <a:rPr lang="en-US" sz="4298" u="sng">
                  <a:solidFill>
                    <a:srgbClr val="593C8F"/>
                  </a:solidFill>
                  <a:latin typeface="League Spartan"/>
                </a:rPr>
                <a:t>VISIBLE EFFECTS 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35053" y="-120968"/>
            <a:ext cx="2466847" cy="10528935"/>
            <a:chOff x="0" y="0"/>
            <a:chExt cx="786130" cy="3355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113" r="-27011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68205" y="-120968"/>
            <a:ext cx="2466847" cy="10528935"/>
            <a:chOff x="0" y="0"/>
            <a:chExt cx="786130" cy="3355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r="-27011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54627" y="933450"/>
            <a:ext cx="4957463" cy="82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  <a:spcBef>
                <a:spcPct val="0"/>
              </a:spcBef>
            </a:pPr>
            <a:r>
              <a:rPr lang="en-US" sz="4798">
                <a:solidFill>
                  <a:srgbClr val="593C8F"/>
                </a:solidFill>
                <a:latin typeface="League Spartan"/>
              </a:rPr>
              <a:t>CONCLUSION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75820" y="1754456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75820" y="2031457"/>
            <a:ext cx="4768444" cy="57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0"/>
              </a:lnSpc>
              <a:spcBef>
                <a:spcPct val="0"/>
              </a:spcBef>
            </a:pPr>
            <a:r>
              <a:rPr lang="en-US" sz="3329">
                <a:solidFill>
                  <a:srgbClr val="000000"/>
                </a:solidFill>
                <a:latin typeface="Lato Bold"/>
              </a:rPr>
              <a:t>CONTINUAL JOURNEY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5820" y="2685895"/>
            <a:ext cx="8210556" cy="307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318" lvl="1" indent="-271159">
              <a:lnSpc>
                <a:spcPts val="3516"/>
              </a:lnSpc>
              <a:buFont typeface="Arial"/>
              <a:buChar char="•"/>
            </a:pPr>
            <a:r>
              <a:rPr lang="en-US" sz="2511">
                <a:solidFill>
                  <a:srgbClr val="000000"/>
                </a:solidFill>
                <a:latin typeface="Poppins"/>
              </a:rPr>
              <a:t>Practice and staying determined help time management skills get better over time.</a:t>
            </a:r>
          </a:p>
          <a:p>
            <a:pPr marL="542318" lvl="1" indent="-271159">
              <a:lnSpc>
                <a:spcPts val="3516"/>
              </a:lnSpc>
              <a:buFont typeface="Arial"/>
              <a:buChar char="•"/>
            </a:pPr>
            <a:r>
              <a:rPr lang="en-US" sz="2511">
                <a:solidFill>
                  <a:srgbClr val="000000"/>
                </a:solidFill>
                <a:latin typeface="Poppins"/>
              </a:rPr>
              <a:t>Regular practice and a flexible mindset are key for improving time management skills and maintaining ongoing success.</a:t>
            </a:r>
          </a:p>
          <a:p>
            <a:pPr marL="542318" lvl="1" indent="-271159">
              <a:lnSpc>
                <a:spcPts val="3516"/>
              </a:lnSpc>
              <a:buFont typeface="Arial"/>
              <a:buChar char="•"/>
            </a:pPr>
            <a:r>
              <a:rPr lang="en-US" sz="2511">
                <a:solidFill>
                  <a:srgbClr val="000000"/>
                </a:solidFill>
                <a:latin typeface="Poppins"/>
              </a:rPr>
              <a:t>Being flexible and improving strategies is really important for continued success.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248811" y="6087510"/>
            <a:ext cx="6548738" cy="3842334"/>
            <a:chOff x="0" y="0"/>
            <a:chExt cx="1724770" cy="1011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24770" cy="1011973"/>
            </a:xfrm>
            <a:custGeom>
              <a:avLst/>
              <a:gdLst/>
              <a:ahLst/>
              <a:cxnLst/>
              <a:rect l="l" t="t" r="r" b="b"/>
              <a:pathLst>
                <a:path w="1724770" h="1011973">
                  <a:moveTo>
                    <a:pt x="0" y="0"/>
                  </a:moveTo>
                  <a:lnTo>
                    <a:pt x="1724770" y="0"/>
                  </a:lnTo>
                  <a:lnTo>
                    <a:pt x="1724770" y="1011973"/>
                  </a:lnTo>
                  <a:lnTo>
                    <a:pt x="0" y="1011973"/>
                  </a:lnTo>
                  <a:close/>
                </a:path>
              </a:pathLst>
            </a:custGeom>
            <a:solidFill>
              <a:srgbClr val="6D9C9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24770" cy="1059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36246" y="6305477"/>
            <a:ext cx="5616035" cy="41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0"/>
              </a:lnSpc>
            </a:pPr>
            <a:r>
              <a:rPr lang="en-US" sz="3329" dirty="0">
                <a:solidFill>
                  <a:srgbClr val="000000"/>
                </a:solidFill>
                <a:latin typeface="Cardo Bold"/>
              </a:rPr>
              <a:t>“YOU WILL NEVER FIND TIME FOR ANYTHING. </a:t>
            </a:r>
            <a:r>
              <a:rPr lang="en-US" sz="3329">
                <a:solidFill>
                  <a:srgbClr val="000000"/>
                </a:solidFill>
                <a:latin typeface="Cardo Bold"/>
              </a:rPr>
              <a:t>IF YOU WANT TIME YOU MUST MAKE </a:t>
            </a:r>
            <a:r>
              <a:rPr lang="en-US" sz="3329" smtClean="0">
                <a:solidFill>
                  <a:srgbClr val="000000"/>
                </a:solidFill>
                <a:latin typeface="Cardo Bold"/>
              </a:rPr>
              <a:t>IT" </a:t>
            </a:r>
            <a:endParaRPr lang="en-US" sz="3329">
              <a:solidFill>
                <a:srgbClr val="000000"/>
              </a:solidFill>
              <a:latin typeface="Cardo Bold"/>
            </a:endParaRPr>
          </a:p>
          <a:p>
            <a:pPr>
              <a:lnSpc>
                <a:spcPts val="4660"/>
              </a:lnSpc>
            </a:pPr>
            <a:endParaRPr/>
          </a:p>
          <a:p>
            <a:pPr>
              <a:lnSpc>
                <a:spcPts val="4660"/>
              </a:lnSpc>
            </a:pPr>
            <a:r>
              <a:rPr lang="en-US" sz="3329" dirty="0">
                <a:solidFill>
                  <a:srgbClr val="000000"/>
                </a:solidFill>
                <a:latin typeface="Cardo Bold"/>
              </a:rPr>
              <a:t> - Charles Buxton</a:t>
            </a:r>
          </a:p>
          <a:p>
            <a:pPr>
              <a:lnSpc>
                <a:spcPts val="46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8505718"/>
          </a:xfrm>
          <a:custGeom>
            <a:avLst/>
            <a:gdLst/>
            <a:ahLst/>
            <a:cxnLst/>
            <a:rect l="l" t="t" r="r" b="b"/>
            <a:pathLst>
              <a:path w="18288000" h="8505718">
                <a:moveTo>
                  <a:pt x="0" y="0"/>
                </a:moveTo>
                <a:lnTo>
                  <a:pt x="18288000" y="0"/>
                </a:lnTo>
                <a:lnTo>
                  <a:pt x="18288000" y="8505718"/>
                </a:lnTo>
                <a:lnTo>
                  <a:pt x="0" y="850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50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2171" y="8720184"/>
            <a:ext cx="10143658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 u="sng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Gagalin</vt:lpstr>
      <vt:lpstr>Archivo Black</vt:lpstr>
      <vt:lpstr>League Spartan</vt:lpstr>
      <vt:lpstr>Poppins</vt:lpstr>
      <vt:lpstr>Poppins Bold</vt:lpstr>
      <vt:lpstr>Lato Bold</vt:lpstr>
      <vt:lpstr>Cardo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ManageMEnt Strategies I used to improve myself</dc:title>
  <cp:lastModifiedBy>INTEL</cp:lastModifiedBy>
  <cp:revision>2</cp:revision>
  <dcterms:created xsi:type="dcterms:W3CDTF">2006-08-16T00:00:00Z</dcterms:created>
  <dcterms:modified xsi:type="dcterms:W3CDTF">2023-11-07T20:31:19Z</dcterms:modified>
  <dc:identifier>DAFzfy55ltA</dc:identifier>
</cp:coreProperties>
</file>